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66" r:id="rId10"/>
    <p:sldId id="265" r:id="rId11"/>
    <p:sldId id="275" r:id="rId12"/>
    <p:sldId id="274" r:id="rId13"/>
    <p:sldId id="257" r:id="rId14"/>
    <p:sldId id="258" r:id="rId15"/>
    <p:sldId id="259" r:id="rId16"/>
    <p:sldId id="260" r:id="rId17"/>
    <p:sldId id="261" r:id="rId18"/>
    <p:sldId id="262" r:id="rId19"/>
    <p:sldId id="264" r:id="rId20"/>
    <p:sldId id="263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104" d="100"/>
          <a:sy n="104" d="100"/>
        </p:scale>
        <p:origin x="89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22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5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2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5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7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7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254DB-52AB-224A-B0CA-7891862D0532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08794-576B-8841-91A0-68E15C1F9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6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1" y="0"/>
            <a:ext cx="4919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7"/>
            <a:ext cx="11353800" cy="1325563"/>
          </a:xfrm>
        </p:spPr>
        <p:txBody>
          <a:bodyPr/>
          <a:lstStyle/>
          <a:p>
            <a:r>
              <a:rPr lang="en-US" b="1">
                <a:latin typeface="Sassoon Infant Std" charset="0"/>
                <a:ea typeface="Sassoon Infant Std" charset="0"/>
                <a:cs typeface="Sassoon Infant Std" charset="0"/>
              </a:rPr>
              <a:t>Page 31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6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74" y="365127"/>
            <a:ext cx="11208026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Sassoon Infant Std" charset="0"/>
                <a:ea typeface="Sassoon Infant Std" charset="0"/>
                <a:cs typeface="Sassoon Infant Std" charset="0"/>
              </a:rPr>
              <a:t>Page </a:t>
            </a:r>
            <a:r>
              <a:rPr lang="en-US" sz="3600" b="1" dirty="0" smtClean="0">
                <a:latin typeface="Sassoon Infant Std" charset="0"/>
                <a:ea typeface="Sassoon Infant Std" charset="0"/>
                <a:cs typeface="Sassoon Infant Std" charset="0"/>
              </a:rPr>
              <a:t>47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8"/>
          <a:stretch/>
        </p:blipFill>
        <p:spPr>
          <a:xfrm>
            <a:off x="2173357" y="0"/>
            <a:ext cx="8627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61" y="365127"/>
            <a:ext cx="10982739" cy="1325563"/>
          </a:xfrm>
        </p:spPr>
        <p:txBody>
          <a:bodyPr>
            <a:normAutofit/>
          </a:bodyPr>
          <a:lstStyle/>
          <a:p>
            <a:r>
              <a:rPr lang="en-US" sz="2500" b="1" dirty="0">
                <a:latin typeface="Sassoon Infant Std" charset="0"/>
                <a:ea typeface="Sassoon Infant Std" charset="0"/>
                <a:cs typeface="Sassoon Infant Std" charset="0"/>
              </a:rPr>
              <a:t>Page 31</a:t>
            </a:r>
            <a:endParaRPr lang="en-US" sz="2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7" r="1274"/>
          <a:stretch/>
        </p:blipFill>
        <p:spPr>
          <a:xfrm>
            <a:off x="2491410" y="0"/>
            <a:ext cx="8547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140120" y="-237529"/>
            <a:ext cx="484408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</a:endParaRP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charset="0"/>
              </a:rPr>
              <a:t>Sunrise Readers Book 4  Story Time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charset="0"/>
              </a:rPr>
              <a:t>Page 8 Work Sheet 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t="10663" r="4884" b="6694"/>
          <a:stretch>
            <a:fillRect/>
          </a:stretch>
        </p:blipFill>
        <p:spPr bwMode="auto">
          <a:xfrm>
            <a:off x="3543601" y="685800"/>
            <a:ext cx="5379121" cy="616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1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75" y="106018"/>
            <a:ext cx="5698435" cy="6751983"/>
          </a:xfrm>
        </p:spPr>
      </p:pic>
    </p:spTree>
    <p:extLst>
      <p:ext uri="{BB962C8B-B14F-4D97-AF65-F5344CB8AC3E}">
        <p14:creationId xmlns:p14="http://schemas.microsoft.com/office/powerpoint/2010/main" val="15614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48" y="225289"/>
            <a:ext cx="5512904" cy="6632713"/>
          </a:xfrm>
        </p:spPr>
      </p:pic>
    </p:spTree>
    <p:extLst>
      <p:ext uri="{BB962C8B-B14F-4D97-AF65-F5344CB8AC3E}">
        <p14:creationId xmlns:p14="http://schemas.microsoft.com/office/powerpoint/2010/main" val="10061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439" y="331306"/>
            <a:ext cx="10267123" cy="861391"/>
          </a:xfrm>
        </p:spPr>
        <p:txBody>
          <a:bodyPr>
            <a:normAutofit fontScale="90000"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2200" b="1" dirty="0">
                <a:latin typeface="Arial" charset="0"/>
              </a:rPr>
              <a:t>Sunrise Readers Book 4  Story Time</a:t>
            </a:r>
            <a:br>
              <a:rPr lang="en-US" altLang="en-US" sz="2200" b="1" dirty="0">
                <a:latin typeface="Arial" charset="0"/>
              </a:rPr>
            </a:br>
            <a:r>
              <a:rPr lang="en-US" altLang="en-US" sz="2200" b="1" dirty="0">
                <a:latin typeface="Arial" charset="0"/>
              </a:rPr>
              <a:t>Page 30 Work Sheet </a:t>
            </a:r>
            <a:r>
              <a:rPr lang="en-US" altLang="en-US" b="1" dirty="0" smtClean="0">
                <a:latin typeface="Arial" charset="0"/>
              </a:rPr>
              <a:t/>
            </a:r>
            <a:br>
              <a:rPr lang="en-US" altLang="en-US" b="1" dirty="0" smtClean="0">
                <a:latin typeface="Arial" charset="0"/>
              </a:rPr>
            </a:br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7993" r="2225" b="6862"/>
          <a:stretch/>
        </p:blipFill>
        <p:spPr>
          <a:xfrm>
            <a:off x="3458818" y="762000"/>
            <a:ext cx="5658679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2314" y="145774"/>
            <a:ext cx="5817704" cy="65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 smtClean="0">
                <a:latin typeface="Sassoon Infant Std" charset="0"/>
                <a:ea typeface="Sassoon Infant Std" charset="0"/>
                <a:cs typeface="Sassoon Infant Std" charset="0"/>
              </a:rPr>
              <a:t>Page</a:t>
            </a:r>
            <a:br>
              <a:rPr lang="en-US" sz="2500" b="1" dirty="0" smtClean="0">
                <a:latin typeface="Sassoon Infant Std" charset="0"/>
                <a:ea typeface="Sassoon Infant Std" charset="0"/>
                <a:cs typeface="Sassoon Infant Std" charset="0"/>
              </a:rPr>
            </a:br>
            <a:r>
              <a:rPr lang="en-US" sz="2500" b="1" dirty="0" smtClean="0">
                <a:latin typeface="Sassoon Infant Std" charset="0"/>
                <a:ea typeface="Sassoon Infant Std" charset="0"/>
                <a:cs typeface="Sassoon Infant Std" charset="0"/>
              </a:rPr>
              <a:t> 52</a:t>
            </a:r>
            <a:endParaRPr lang="en-US" sz="2500" b="1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592" y="265044"/>
            <a:ext cx="8163338" cy="6414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1009" y="636104"/>
            <a:ext cx="63212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Sassoon Infant Std" charset="0"/>
                <a:ea typeface="Sassoon Infant Std" charset="0"/>
                <a:cs typeface="Sassoon Infant Std" charset="0"/>
              </a:rPr>
              <a:t>   Fun on a rainy day!</a:t>
            </a:r>
            <a:endParaRPr lang="en-US" sz="5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13" y="365127"/>
            <a:ext cx="10969487" cy="1325563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Sassoon Infant Std" charset="0"/>
                <a:ea typeface="Sassoon Infant Std" charset="0"/>
                <a:cs typeface="Sassoon Infant Std" charset="0"/>
              </a:rPr>
              <a:t>Page</a:t>
            </a:r>
            <a:br>
              <a:rPr lang="en-US" sz="2500" dirty="0" smtClean="0">
                <a:latin typeface="Sassoon Infant Std" charset="0"/>
                <a:ea typeface="Sassoon Infant Std" charset="0"/>
                <a:cs typeface="Sassoon Infant Std" charset="0"/>
              </a:rPr>
            </a:br>
            <a:r>
              <a:rPr lang="en-US" sz="2500" dirty="0" smtClean="0">
                <a:latin typeface="Sassoon Infant Std" charset="0"/>
                <a:ea typeface="Sassoon Infant Std" charset="0"/>
                <a:cs typeface="Sassoon Infant Std" charset="0"/>
              </a:rPr>
              <a:t>53</a:t>
            </a:r>
            <a:endParaRPr lang="en-US" sz="25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1322" y="0"/>
            <a:ext cx="8203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accent5">
                    <a:lumMod val="75000"/>
                  </a:schemeClr>
                </a:solidFill>
                <a:latin typeface="Sassoon Infant Std" charset="0"/>
                <a:ea typeface="Sassoon Infant Std" charset="0"/>
                <a:cs typeface="Sassoon Infant Std" charset="0"/>
              </a:rPr>
              <a:t>How to use this book:   Story Time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If the title of the book is </a:t>
            </a:r>
            <a:r>
              <a:rPr lang="en-US" sz="4000" b="1" i="1" dirty="0" smtClean="0">
                <a:latin typeface="Sassoon Infant Std" charset="0"/>
                <a:ea typeface="Sassoon Infant Std" charset="0"/>
                <a:cs typeface="Sassoon Infant Std" charset="0"/>
              </a:rPr>
              <a:t>Story Time</a:t>
            </a: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, what do you think this book will be about?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Sassoon Infant Std" charset="0"/>
              <a:ea typeface="Sassoon Infant Std" charset="0"/>
              <a:cs typeface="Sassoon Infant Std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The following pictures show some of the stories in this book.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Sassoon Infant Std" charset="0"/>
                <a:ea typeface="Sassoon Infant Std" charset="0"/>
                <a:cs typeface="Sassoon Infant Std" charset="0"/>
              </a:rPr>
              <a:t>Teachers and parents may want to ask the children who and what they see in the pictures, and what they think the stories will be about.</a:t>
            </a:r>
            <a:endParaRPr lang="en-US" sz="4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426" y="365127"/>
            <a:ext cx="10280374" cy="745777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Sassoon Infant Std" charset="0"/>
                <a:ea typeface="Sassoon Infant Std" charset="0"/>
                <a:cs typeface="Sassoon Infant Std" charset="0"/>
              </a:rPr>
              <a:t>Animals: Can you say the animal’s names?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242" y="1324905"/>
            <a:ext cx="2770008" cy="253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44" y="1324905"/>
            <a:ext cx="2807252" cy="253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242" y="4072280"/>
            <a:ext cx="2854676" cy="2597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244" y="4072280"/>
            <a:ext cx="2807252" cy="2597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302" y="1643449"/>
            <a:ext cx="118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Sassoon Infant Std" charset="0"/>
                <a:ea typeface="Sassoon Infant Std" charset="0"/>
                <a:cs typeface="Sassoon Infant Std" charset="0"/>
              </a:rPr>
              <a:t>Page 54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82" r="911" b="2775"/>
          <a:stretch/>
        </p:blipFill>
        <p:spPr>
          <a:xfrm>
            <a:off x="1046922" y="0"/>
            <a:ext cx="94620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89849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271" y="304800"/>
            <a:ext cx="1842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Sassoon Infant Std" charset="0"/>
                <a:ea typeface="Sassoon Infant Std" charset="0"/>
                <a:cs typeface="Sassoon Infant Std" charset="0"/>
              </a:rPr>
              <a:t>Page   5.</a:t>
            </a:r>
            <a:endParaRPr lang="en-US" sz="3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Sassoon Infant Std" charset="0"/>
                <a:ea typeface="Sassoon Infant Std" charset="0"/>
                <a:cs typeface="Sassoon Infant Std" charset="0"/>
              </a:rPr>
              <a:t>Page 15.</a:t>
            </a:r>
            <a:endParaRPr lang="en-US" sz="3000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560"/>
          <a:stretch/>
        </p:blipFill>
        <p:spPr>
          <a:xfrm>
            <a:off x="2332383" y="0"/>
            <a:ext cx="8362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 smtClean="0">
                <a:latin typeface="Sassoon Infant Std" charset="0"/>
                <a:ea typeface="Sassoon Infant Std" charset="0"/>
                <a:cs typeface="Sassoon Infant Std" charset="0"/>
              </a:rPr>
              <a:t>Page 19.</a:t>
            </a:r>
            <a:endParaRPr lang="en-US" sz="2500" b="1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04" b="3689"/>
          <a:stretch/>
        </p:blipFill>
        <p:spPr>
          <a:xfrm>
            <a:off x="2160104" y="-1"/>
            <a:ext cx="88657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 dirty="0" smtClean="0">
                <a:latin typeface="Sassoon Infant Std" charset="0"/>
                <a:ea typeface="Sassoon Infant Std" charset="0"/>
                <a:cs typeface="Sassoon Infant Std" charset="0"/>
              </a:rPr>
              <a:t>Page 22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1" y="0"/>
            <a:ext cx="8415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b="1" dirty="0" smtClean="0">
                <a:latin typeface="Sassoon Infant Std" charset="0"/>
                <a:ea typeface="Sassoon Infant Std" charset="0"/>
                <a:cs typeface="Sassoon Infant Std" charset="0"/>
              </a:rPr>
              <a:t>Page 25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52" y="1"/>
            <a:ext cx="9206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" y="365127"/>
            <a:ext cx="11194774" cy="1325563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latin typeface="Sassoon Infant Std" charset="0"/>
                <a:ea typeface="Sassoon Infant Std" charset="0"/>
                <a:cs typeface="Sassoon Infant Std" charset="0"/>
              </a:rPr>
              <a:t>Page 27</a:t>
            </a:r>
            <a:r>
              <a:rPr lang="en-US" sz="2500" b="1" dirty="0" smtClean="0"/>
              <a:t>.</a:t>
            </a:r>
            <a:endParaRPr lang="en-US" sz="25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591" y="0"/>
            <a:ext cx="8733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65" y="365127"/>
            <a:ext cx="10956235" cy="1325563"/>
          </a:xfrm>
        </p:spPr>
        <p:txBody>
          <a:bodyPr>
            <a:normAutofit/>
          </a:bodyPr>
          <a:lstStyle/>
          <a:p>
            <a:r>
              <a:rPr lang="en-US" sz="2500" b="1" dirty="0" smtClean="0">
                <a:latin typeface="Sassoon Infant Std" charset="0"/>
                <a:ea typeface="Sassoon Infant Std" charset="0"/>
                <a:cs typeface="Sassoon Infant Std" charset="0"/>
              </a:rPr>
              <a:t>Page 31</a:t>
            </a:r>
            <a:endParaRPr lang="en-US" sz="2500" b="1" dirty="0">
              <a:latin typeface="Sassoon Infant Std" charset="0"/>
              <a:ea typeface="Sassoon Infant Std" charset="0"/>
              <a:cs typeface="Sassoon Infant St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835" y="106017"/>
            <a:ext cx="8613913" cy="665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514</TotalTime>
  <Words>130</Words>
  <Application>Microsoft Macintosh PowerPoint</Application>
  <PresentationFormat>Widescreen</PresentationFormat>
  <Paragraphs>24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Sassoon Infant Std</vt:lpstr>
      <vt:lpstr>Arial</vt:lpstr>
      <vt:lpstr>Office Theme</vt:lpstr>
      <vt:lpstr>PowerPoint Presentation</vt:lpstr>
      <vt:lpstr>How to use this book:   Story Time</vt:lpstr>
      <vt:lpstr>PowerPoint Presentation</vt:lpstr>
      <vt:lpstr>Page 15.</vt:lpstr>
      <vt:lpstr>Page 19.</vt:lpstr>
      <vt:lpstr>Page 22.</vt:lpstr>
      <vt:lpstr>Page 25.</vt:lpstr>
      <vt:lpstr>Page 27.</vt:lpstr>
      <vt:lpstr>Page 31</vt:lpstr>
      <vt:lpstr>Page 31</vt:lpstr>
      <vt:lpstr>Page 47</vt:lpstr>
      <vt:lpstr>Page 31</vt:lpstr>
      <vt:lpstr>PowerPoint Presentation</vt:lpstr>
      <vt:lpstr>PowerPoint Presentation</vt:lpstr>
      <vt:lpstr>PowerPoint Presentation</vt:lpstr>
      <vt:lpstr>Sunrise Readers Book 4  Story Time Page 30 Work Sheet  </vt:lpstr>
      <vt:lpstr>PowerPoint Presentation</vt:lpstr>
      <vt:lpstr>Page  52</vt:lpstr>
      <vt:lpstr>Page 53</vt:lpstr>
      <vt:lpstr>Animals: Can you say the animal’s names?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Sunrise Readers Book 4 Story Time</dc:title>
  <dc:creator>Microsoft Office User</dc:creator>
  <cp:lastModifiedBy>Microsoft Office User</cp:lastModifiedBy>
  <cp:revision>12</cp:revision>
  <dcterms:created xsi:type="dcterms:W3CDTF">2020-09-01T15:34:44Z</dcterms:created>
  <dcterms:modified xsi:type="dcterms:W3CDTF">2020-09-05T14:27:41Z</dcterms:modified>
</cp:coreProperties>
</file>