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3"/>
  </p:notesMasterIdLst>
  <p:sldIdLst>
    <p:sldId id="256" r:id="rId2"/>
    <p:sldId id="260" r:id="rId3"/>
    <p:sldId id="257" r:id="rId4"/>
    <p:sldId id="258" r:id="rId5"/>
    <p:sldId id="259" r:id="rId6"/>
    <p:sldId id="261" r:id="rId7"/>
    <p:sldId id="262" r:id="rId8"/>
    <p:sldId id="266" r:id="rId9"/>
    <p:sldId id="267" r:id="rId10"/>
    <p:sldId id="268" r:id="rId11"/>
    <p:sldId id="269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599"/>
  </p:normalViewPr>
  <p:slideViewPr>
    <p:cSldViewPr snapToGrid="0" snapToObjects="1">
      <p:cViewPr>
        <p:scale>
          <a:sx n="100" d="100"/>
          <a:sy n="100" d="100"/>
        </p:scale>
        <p:origin x="144" y="28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notesMaster" Target="notesMasters/notesMaster1.xml"/><Relationship Id="rId14" Type="http://schemas.openxmlformats.org/officeDocument/2006/relationships/presProps" Target="presProps.xml"/><Relationship Id="rId15" Type="http://schemas.openxmlformats.org/officeDocument/2006/relationships/viewProps" Target="viewProps.xml"/><Relationship Id="rId16" Type="http://schemas.openxmlformats.org/officeDocument/2006/relationships/theme" Target="theme/theme1.xml"/><Relationship Id="rId17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20A255-DB8B-1446-B050-E6C650AE8C38}" type="datetimeFigureOut">
              <a:rPr lang="en-US" smtClean="0"/>
              <a:t>11/19/20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C7D913-FCBF-4749-8E53-43196C94C7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8337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C7D913-FCBF-4749-8E53-43196C94C79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19758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C7D913-FCBF-4749-8E53-43196C94C79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17316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95342F-ECA4-4947-8D8B-ED475A01D820}" type="datetimeFigureOut">
              <a:rPr lang="en-US" smtClean="0"/>
              <a:t>11/19/20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FBE96-013E-3F46-B7CB-802A685E34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02952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95342F-ECA4-4947-8D8B-ED475A01D820}" type="datetimeFigureOut">
              <a:rPr lang="en-US" smtClean="0"/>
              <a:t>11/19/20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FBE96-013E-3F46-B7CB-802A685E34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25346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95342F-ECA4-4947-8D8B-ED475A01D820}" type="datetimeFigureOut">
              <a:rPr lang="en-US" smtClean="0"/>
              <a:t>11/19/20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FBE96-013E-3F46-B7CB-802A685E34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80072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95342F-ECA4-4947-8D8B-ED475A01D820}" type="datetimeFigureOut">
              <a:rPr lang="en-US" smtClean="0"/>
              <a:t>11/19/20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FBE96-013E-3F46-B7CB-802A685E34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6712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95342F-ECA4-4947-8D8B-ED475A01D820}" type="datetimeFigureOut">
              <a:rPr lang="en-US" smtClean="0"/>
              <a:t>11/19/20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FBE96-013E-3F46-B7CB-802A685E34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50190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95342F-ECA4-4947-8D8B-ED475A01D820}" type="datetimeFigureOut">
              <a:rPr lang="en-US" smtClean="0"/>
              <a:t>11/19/20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FBE96-013E-3F46-B7CB-802A685E34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3907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95342F-ECA4-4947-8D8B-ED475A01D820}" type="datetimeFigureOut">
              <a:rPr lang="en-US" smtClean="0"/>
              <a:t>11/19/20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FBE96-013E-3F46-B7CB-802A685E34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27964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95342F-ECA4-4947-8D8B-ED475A01D820}" type="datetimeFigureOut">
              <a:rPr lang="en-US" smtClean="0"/>
              <a:t>11/19/20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FBE96-013E-3F46-B7CB-802A685E34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2841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95342F-ECA4-4947-8D8B-ED475A01D820}" type="datetimeFigureOut">
              <a:rPr lang="en-US" smtClean="0"/>
              <a:t>11/19/20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FBE96-013E-3F46-B7CB-802A685E34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2086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95342F-ECA4-4947-8D8B-ED475A01D820}" type="datetimeFigureOut">
              <a:rPr lang="en-US" smtClean="0"/>
              <a:t>11/19/20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FBE96-013E-3F46-B7CB-802A685E34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05108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95342F-ECA4-4947-8D8B-ED475A01D820}" type="datetimeFigureOut">
              <a:rPr lang="en-US" smtClean="0"/>
              <a:t>11/19/20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FBE96-013E-3F46-B7CB-802A685E34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14261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95342F-ECA4-4947-8D8B-ED475A01D820}" type="datetimeFigureOut">
              <a:rPr lang="en-US" smtClean="0"/>
              <a:t>11/19/20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7FBE96-013E-3F46-B7CB-802A685E34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96798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tif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5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tiff"/><Relationship Id="rId3" Type="http://schemas.openxmlformats.org/officeDocument/2006/relationships/image" Target="../media/image9.tif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0310" y="0"/>
            <a:ext cx="68808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591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1500" y="0"/>
            <a:ext cx="8547100" cy="6578600"/>
          </a:xfrm>
        </p:spPr>
      </p:pic>
    </p:spTree>
    <p:extLst>
      <p:ext uri="{BB962C8B-B14F-4D97-AF65-F5344CB8AC3E}">
        <p14:creationId xmlns:p14="http://schemas.microsoft.com/office/powerpoint/2010/main" val="1307490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19"/>
          <a:stretch/>
        </p:blipFill>
        <p:spPr>
          <a:xfrm>
            <a:off x="1257300" y="0"/>
            <a:ext cx="9258300" cy="6858000"/>
          </a:xfrm>
        </p:spPr>
      </p:pic>
    </p:spTree>
    <p:extLst>
      <p:ext uri="{BB962C8B-B14F-4D97-AF65-F5344CB8AC3E}">
        <p14:creationId xmlns:p14="http://schemas.microsoft.com/office/powerpoint/2010/main" val="162583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8" b="27534"/>
          <a:stretch/>
        </p:blipFill>
        <p:spPr>
          <a:xfrm>
            <a:off x="0" y="182880"/>
            <a:ext cx="5773136" cy="6137910"/>
          </a:xfrm>
        </p:spPr>
      </p:pic>
      <p:sp>
        <p:nvSpPr>
          <p:cNvPr id="6" name="TextBox 5"/>
          <p:cNvSpPr txBox="1"/>
          <p:nvPr/>
        </p:nvSpPr>
        <p:spPr>
          <a:xfrm>
            <a:off x="5657850" y="320040"/>
            <a:ext cx="653415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Sassoon Infant Std" charset="0"/>
                <a:ea typeface="Sassoon Infant Std" charset="0"/>
                <a:cs typeface="Sassoon Infant Std" charset="0"/>
              </a:rPr>
              <a:t>Grandfather’s pigs like to eat and drink.</a:t>
            </a:r>
          </a:p>
          <a:p>
            <a:r>
              <a:rPr lang="en-US" sz="4000" dirty="0" smtClean="0">
                <a:latin typeface="Sassoon Infant Std" charset="0"/>
                <a:ea typeface="Sassoon Infant Std" charset="0"/>
                <a:cs typeface="Sassoon Infant Std" charset="0"/>
              </a:rPr>
              <a:t>They like to sit in the mud.</a:t>
            </a:r>
          </a:p>
          <a:p>
            <a:r>
              <a:rPr lang="en-US" sz="4000" dirty="0" smtClean="0">
                <a:latin typeface="Sassoon Infant Std" charset="0"/>
                <a:ea typeface="Sassoon Infant Std" charset="0"/>
                <a:cs typeface="Sassoon Infant Std" charset="0"/>
              </a:rPr>
              <a:t>Pigs like to get dirty.</a:t>
            </a:r>
          </a:p>
          <a:p>
            <a:endParaRPr lang="en-US" sz="4000" dirty="0" smtClean="0">
              <a:latin typeface="Sassoon Infant Std" charset="0"/>
              <a:ea typeface="Sassoon Infant Std" charset="0"/>
              <a:cs typeface="Sassoon Infant Std" charset="0"/>
            </a:endParaRPr>
          </a:p>
          <a:p>
            <a:r>
              <a:rPr lang="en-US" sz="4000" dirty="0" smtClean="0">
                <a:latin typeface="Sassoon Infant Std" charset="0"/>
                <a:ea typeface="Sassoon Infant Std" charset="0"/>
                <a:cs typeface="Sassoon Infant Std" charset="0"/>
              </a:rPr>
              <a:t>“Let us go and see the baby pigs,” said Grandfather.</a:t>
            </a:r>
          </a:p>
          <a:p>
            <a:r>
              <a:rPr lang="en-US" sz="4000" dirty="0" smtClean="0">
                <a:latin typeface="Sassoon Infant Std" charset="0"/>
                <a:ea typeface="Sassoon Infant Std" charset="0"/>
                <a:cs typeface="Sassoon Infant Std" charset="0"/>
              </a:rPr>
              <a:t>“Can you hear the baby pigs?”</a:t>
            </a:r>
            <a:endParaRPr lang="en-US" sz="4000" dirty="0">
              <a:latin typeface="Sassoon Infant Std" charset="0"/>
              <a:ea typeface="Sassoon Infant Std" charset="0"/>
              <a:cs typeface="Sassoon Infant St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1786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3608" t="6000" r="3501" b="28000"/>
          <a:stretch/>
        </p:blipFill>
        <p:spPr>
          <a:xfrm>
            <a:off x="91440" y="582930"/>
            <a:ext cx="5626406" cy="58293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920740" y="582930"/>
            <a:ext cx="6271260" cy="71404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Sassoon Infant Std" charset="0"/>
                <a:ea typeface="Sassoon Infant Std" charset="0"/>
                <a:cs typeface="Sassoon Infant Std" charset="0"/>
              </a:rPr>
              <a:t>One baby pig was </a:t>
            </a:r>
            <a:r>
              <a:rPr lang="en-US" sz="4000" b="1" dirty="0" smtClean="0">
                <a:solidFill>
                  <a:srgbClr val="FF0000"/>
                </a:solidFill>
                <a:latin typeface="Sassoon Infant Std" charset="0"/>
                <a:ea typeface="Sassoon Infant Std" charset="0"/>
                <a:cs typeface="Sassoon Infant Std" charset="0"/>
              </a:rPr>
              <a:t>hurt</a:t>
            </a:r>
            <a:r>
              <a:rPr lang="en-US" sz="4000" dirty="0" smtClean="0">
                <a:latin typeface="Sassoon Infant Std" charset="0"/>
                <a:ea typeface="Sassoon Infant Std" charset="0"/>
                <a:cs typeface="Sassoon Infant Std" charset="0"/>
              </a:rPr>
              <a:t>.</a:t>
            </a:r>
          </a:p>
          <a:p>
            <a:r>
              <a:rPr lang="en-US" sz="4000" dirty="0" smtClean="0">
                <a:latin typeface="Sassoon Infant Std" charset="0"/>
                <a:ea typeface="Sassoon Infant Std" charset="0"/>
                <a:cs typeface="Sassoon Infant Std" charset="0"/>
              </a:rPr>
              <a:t>Grandfather wanted to see the hurt baby pig.</a:t>
            </a:r>
          </a:p>
          <a:p>
            <a:r>
              <a:rPr lang="en-US" sz="4000" dirty="0" smtClean="0">
                <a:latin typeface="Sassoon Infant Std" charset="0"/>
                <a:ea typeface="Sassoon Infant Std" charset="0"/>
                <a:cs typeface="Sassoon Infant Std" charset="0"/>
              </a:rPr>
              <a:t>“Catch him for me,” he said.</a:t>
            </a:r>
          </a:p>
          <a:p>
            <a:endParaRPr lang="en-US" sz="4000" dirty="0">
              <a:latin typeface="Sassoon Infant Std" charset="0"/>
              <a:ea typeface="Sassoon Infant Std" charset="0"/>
              <a:cs typeface="Sassoon Infant Std" charset="0"/>
            </a:endParaRPr>
          </a:p>
          <a:p>
            <a:r>
              <a:rPr lang="en-US" sz="4000" dirty="0" smtClean="0">
                <a:latin typeface="Sassoon Infant Std" charset="0"/>
                <a:ea typeface="Sassoon Infant Std" charset="0"/>
                <a:cs typeface="Sassoon Infant Std" charset="0"/>
              </a:rPr>
              <a:t>The two boys ran to catch the hurt pig.</a:t>
            </a:r>
          </a:p>
          <a:p>
            <a:r>
              <a:rPr lang="en-US" sz="4000" dirty="0" smtClean="0">
                <a:latin typeface="Sassoon Infant Std" charset="0"/>
                <a:ea typeface="Sassoon Infant Std" charset="0"/>
                <a:cs typeface="Sassoon Infant Std" charset="0"/>
              </a:rPr>
              <a:t>The baby pig ran away fast.</a:t>
            </a:r>
          </a:p>
          <a:p>
            <a:r>
              <a:rPr lang="en-US" sz="4000" dirty="0" smtClean="0">
                <a:latin typeface="Sassoon Infant Std" charset="0"/>
                <a:ea typeface="Sassoon Infant Std" charset="0"/>
                <a:cs typeface="Sassoon Infant Std" charset="0"/>
              </a:rPr>
              <a:t>“We cannot catch him,” said David.</a:t>
            </a:r>
          </a:p>
          <a:p>
            <a:endParaRPr lang="en-US" sz="4000" dirty="0" smtClean="0">
              <a:latin typeface="Sassoon Infant Std" charset="0"/>
              <a:ea typeface="Sassoon Infant Std" charset="0"/>
              <a:cs typeface="Sassoon Infant Std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4141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831" y="365125"/>
            <a:ext cx="5071109" cy="592550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474970" y="348525"/>
            <a:ext cx="6526530" cy="6863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Sassoon Infant Std" charset="0"/>
                <a:ea typeface="Sassoon Infant Std" charset="0"/>
                <a:cs typeface="Sassoon Infant Std" charset="0"/>
              </a:rPr>
              <a:t>“He is too fast for us!”</a:t>
            </a:r>
          </a:p>
          <a:p>
            <a:r>
              <a:rPr lang="en-US" sz="4000" dirty="0" smtClean="0">
                <a:latin typeface="Sassoon Infant Std" charset="0"/>
                <a:ea typeface="Sassoon Infant Std" charset="0"/>
                <a:cs typeface="Sassoon Infant Std" charset="0"/>
              </a:rPr>
              <a:t>The hurt pig ran to Grandfather.</a:t>
            </a:r>
          </a:p>
          <a:p>
            <a:r>
              <a:rPr lang="en-US" sz="4000" dirty="0" smtClean="0">
                <a:latin typeface="Sassoon Infant Std" charset="0"/>
                <a:ea typeface="Sassoon Infant Std" charset="0"/>
                <a:cs typeface="Sassoon Infant Std" charset="0"/>
              </a:rPr>
              <a:t>“Catch him, Grandfather!” said </a:t>
            </a:r>
            <a:r>
              <a:rPr lang="en-US" sz="4000" dirty="0" err="1" smtClean="0">
                <a:latin typeface="Sassoon Infant Std" charset="0"/>
                <a:ea typeface="Sassoon Infant Std" charset="0"/>
                <a:cs typeface="Sassoon Infant Std" charset="0"/>
              </a:rPr>
              <a:t>Tatenda</a:t>
            </a:r>
            <a:r>
              <a:rPr lang="en-US" sz="4000" dirty="0" smtClean="0">
                <a:latin typeface="Sassoon Infant Std" charset="0"/>
                <a:ea typeface="Sassoon Infant Std" charset="0"/>
                <a:cs typeface="Sassoon Infant Std" charset="0"/>
              </a:rPr>
              <a:t>.</a:t>
            </a:r>
          </a:p>
          <a:p>
            <a:endParaRPr lang="en-US" sz="4000" dirty="0">
              <a:latin typeface="Sassoon Infant Std" charset="0"/>
              <a:ea typeface="Sassoon Infant Std" charset="0"/>
              <a:cs typeface="Sassoon Infant Std" charset="0"/>
            </a:endParaRPr>
          </a:p>
          <a:p>
            <a:r>
              <a:rPr lang="en-US" sz="4000" dirty="0" smtClean="0">
                <a:latin typeface="Sassoon Infant Std" charset="0"/>
                <a:ea typeface="Sassoon Infant Std" charset="0"/>
                <a:cs typeface="Sassoon Infant Std" charset="0"/>
              </a:rPr>
              <a:t>The baby pig ran into Grandfather.</a:t>
            </a:r>
          </a:p>
          <a:p>
            <a:r>
              <a:rPr lang="en-US" sz="4000" dirty="0" smtClean="0">
                <a:latin typeface="Sassoon Infant Std" charset="0"/>
                <a:ea typeface="Sassoon Infant Std" charset="0"/>
                <a:cs typeface="Sassoon Infant Std" charset="0"/>
              </a:rPr>
              <a:t>Grandfather fell down in the mud.</a:t>
            </a:r>
          </a:p>
          <a:p>
            <a:endParaRPr lang="en-US" sz="4000" dirty="0">
              <a:latin typeface="Sassoon Infant Std" charset="0"/>
              <a:ea typeface="Sassoon Infant Std" charset="0"/>
              <a:cs typeface="Sassoon Infant St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9515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34990" y="194310"/>
            <a:ext cx="5718810" cy="5982653"/>
          </a:xfrm>
        </p:spPr>
        <p:txBody>
          <a:bodyPr>
            <a:normAutofit lnSpcReduction="10000"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 smtClean="0">
                <a:latin typeface="Sassoon Infant Std" charset="0"/>
                <a:ea typeface="Sassoon Infant Std" charset="0"/>
                <a:cs typeface="Sassoon Infant Std" charset="0"/>
              </a:rPr>
              <a:t>“Oh Grandfather! Are you hurt?” said </a:t>
            </a:r>
            <a:r>
              <a:rPr lang="en-US" sz="4000" dirty="0" err="1" smtClean="0">
                <a:latin typeface="Sassoon Infant Std" charset="0"/>
                <a:ea typeface="Sassoon Infant Std" charset="0"/>
                <a:cs typeface="Sassoon Infant Std" charset="0"/>
              </a:rPr>
              <a:t>Tatenda</a:t>
            </a:r>
            <a:r>
              <a:rPr lang="en-US" sz="4000" dirty="0" smtClean="0">
                <a:latin typeface="Sassoon Infant Std" charset="0"/>
                <a:ea typeface="Sassoon Infant Std" charset="0"/>
                <a:cs typeface="Sassoon Infant Std" charset="0"/>
              </a:rPr>
              <a:t>.</a:t>
            </a:r>
            <a:endParaRPr lang="en-US" sz="4000" dirty="0">
              <a:latin typeface="Sassoon Infant Std" charset="0"/>
              <a:ea typeface="Sassoon Infant Std" charset="0"/>
              <a:cs typeface="Sassoon Infant Std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 smtClean="0">
                <a:latin typeface="Sassoon Infant Std" charset="0"/>
                <a:ea typeface="Sassoon Infant Std" charset="0"/>
                <a:cs typeface="Sassoon Infant Std" charset="0"/>
              </a:rPr>
              <a:t>“No,” said Grandfather.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 smtClean="0">
                <a:latin typeface="Sassoon Infant Std" charset="0"/>
                <a:ea typeface="Sassoon Infant Std" charset="0"/>
                <a:cs typeface="Sassoon Infant Std" charset="0"/>
              </a:rPr>
              <a:t>“I am not hurt.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 smtClean="0">
                <a:latin typeface="Sassoon Infant Std" charset="0"/>
                <a:ea typeface="Sassoon Infant Std" charset="0"/>
                <a:cs typeface="Sassoon Infant Std" charset="0"/>
              </a:rPr>
              <a:t>I am dirty.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 smtClean="0">
                <a:latin typeface="Sassoon Infant Std" charset="0"/>
                <a:ea typeface="Sassoon Infant Std" charset="0"/>
                <a:cs typeface="Sassoon Infant Std" charset="0"/>
              </a:rPr>
              <a:t>Do I look funny?”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4000" dirty="0" smtClean="0">
              <a:latin typeface="Sassoon Infant Std" charset="0"/>
              <a:ea typeface="Sassoon Infant Std" charset="0"/>
              <a:cs typeface="Sassoon Infant Std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 smtClean="0">
                <a:latin typeface="Sassoon Infant Std" charset="0"/>
                <a:ea typeface="Sassoon Infant Std" charset="0"/>
                <a:cs typeface="Sassoon Infant Std" charset="0"/>
              </a:rPr>
              <a:t>“Oh yes,” said </a:t>
            </a:r>
            <a:r>
              <a:rPr lang="en-US" sz="4000" dirty="0" err="1" smtClean="0">
                <a:latin typeface="Sassoon Infant Std" charset="0"/>
                <a:ea typeface="Sassoon Infant Std" charset="0"/>
                <a:cs typeface="Sassoon Infant Std" charset="0"/>
              </a:rPr>
              <a:t>Tatenda</a:t>
            </a:r>
            <a:r>
              <a:rPr lang="en-US" sz="4000" dirty="0" smtClean="0">
                <a:latin typeface="Sassoon Infant Std" charset="0"/>
                <a:ea typeface="Sassoon Infant Std" charset="0"/>
                <a:cs typeface="Sassoon Infant Std" charset="0"/>
              </a:rPr>
              <a:t>.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 smtClean="0">
                <a:latin typeface="Sassoon Infant Std" charset="0"/>
                <a:ea typeface="Sassoon Infant Std" charset="0"/>
                <a:cs typeface="Sassoon Infant Std" charset="0"/>
              </a:rPr>
              <a:t>“You do look funny.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 smtClean="0">
                <a:latin typeface="Sassoon Infant Std" charset="0"/>
                <a:ea typeface="Sassoon Infant Std" charset="0"/>
                <a:cs typeface="Sassoon Infant Std" charset="0"/>
              </a:rPr>
              <a:t>Let me help you up.”</a:t>
            </a:r>
          </a:p>
          <a:p>
            <a:endParaRPr lang="en-US" sz="4000" dirty="0" smtClean="0">
              <a:latin typeface="Sassoon Infant Std" charset="0"/>
              <a:ea typeface="Sassoon Infant Std" charset="0"/>
              <a:cs typeface="Sassoon Infant Std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831" y="365125"/>
            <a:ext cx="5071109" cy="5925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40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1" y="0"/>
            <a:ext cx="5314950" cy="627507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406391" y="320040"/>
            <a:ext cx="6686549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Sassoon Infant Std" charset="0"/>
                <a:ea typeface="Sassoon Infant Std" charset="0"/>
                <a:cs typeface="Sassoon Infant Std" charset="0"/>
              </a:rPr>
              <a:t>Grandfather helped the baby pig.</a:t>
            </a:r>
          </a:p>
          <a:p>
            <a:r>
              <a:rPr lang="en-US" sz="4000" dirty="0" smtClean="0">
                <a:latin typeface="Sassoon Infant Std" charset="0"/>
                <a:ea typeface="Sassoon Infant Std" charset="0"/>
                <a:cs typeface="Sassoon Infant Std" charset="0"/>
              </a:rPr>
              <a:t>“The baby pig is happy,” said Grandfather.</a:t>
            </a:r>
          </a:p>
          <a:p>
            <a:r>
              <a:rPr lang="en-US" sz="4000" dirty="0" smtClean="0">
                <a:latin typeface="Sassoon Infant Std" charset="0"/>
                <a:ea typeface="Sassoon Infant Std" charset="0"/>
                <a:cs typeface="Sassoon Infant Std" charset="0"/>
              </a:rPr>
              <a:t>“Let us go to Grandmother.</a:t>
            </a:r>
          </a:p>
          <a:p>
            <a:r>
              <a:rPr lang="en-US" sz="4000" dirty="0" smtClean="0">
                <a:latin typeface="Sassoon Infant Std" charset="0"/>
                <a:ea typeface="Sassoon Infant Std" charset="0"/>
                <a:cs typeface="Sassoon Infant Std" charset="0"/>
              </a:rPr>
              <a:t>I am muddy. </a:t>
            </a:r>
          </a:p>
          <a:p>
            <a:r>
              <a:rPr lang="en-US" sz="4000" dirty="0" smtClean="0">
                <a:latin typeface="Sassoon Infant Std" charset="0"/>
                <a:ea typeface="Sassoon Infant Std" charset="0"/>
                <a:cs typeface="Sassoon Infant Std" charset="0"/>
              </a:rPr>
              <a:t>I must wash the mud off.”</a:t>
            </a:r>
          </a:p>
          <a:p>
            <a:r>
              <a:rPr lang="en-US" sz="4000" dirty="0" smtClean="0">
                <a:latin typeface="Sassoon Infant Std" charset="0"/>
                <a:ea typeface="Sassoon Infant Std" charset="0"/>
                <a:cs typeface="Sassoon Infant Std" charset="0"/>
              </a:rPr>
              <a:t>“Oh, Grandfather!” said Grandmother.</a:t>
            </a:r>
          </a:p>
          <a:p>
            <a:r>
              <a:rPr lang="en-US" sz="4000" dirty="0" smtClean="0">
                <a:latin typeface="Sassoon Infant Std" charset="0"/>
                <a:ea typeface="Sassoon Infant Std" charset="0"/>
                <a:cs typeface="Sassoon Infant Std" charset="0"/>
              </a:rPr>
              <a:t>“You are so dirty!”</a:t>
            </a:r>
          </a:p>
        </p:txBody>
      </p:sp>
    </p:spTree>
    <p:extLst>
      <p:ext uri="{BB962C8B-B14F-4D97-AF65-F5344CB8AC3E}">
        <p14:creationId xmlns:p14="http://schemas.microsoft.com/office/powerpoint/2010/main" val="1540596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461189"/>
            <a:ext cx="3073400" cy="571577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911600" y="461189"/>
            <a:ext cx="72644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Sassoon Infant Std" charset="0"/>
                <a:ea typeface="Sassoon Infant Std" charset="0"/>
                <a:cs typeface="Sassoon Infant Std" charset="0"/>
              </a:rPr>
              <a:t>“You boys are dirty </a:t>
            </a:r>
            <a:r>
              <a:rPr lang="en-US" sz="4000" err="1" smtClean="0">
                <a:latin typeface="Sassoon Infant Std" charset="0"/>
                <a:ea typeface="Sassoon Infant Std" charset="0"/>
                <a:cs typeface="Sassoon Infant Std" charset="0"/>
              </a:rPr>
              <a:t>too</a:t>
            </a:r>
            <a:r>
              <a:rPr lang="en-US" sz="4000" smtClean="0">
                <a:latin typeface="Sassoon Infant Std" charset="0"/>
                <a:ea typeface="Sassoon Infant Std" charset="0"/>
                <a:cs typeface="Sassoon Infant Std" charset="0"/>
              </a:rPr>
              <a:t>,” said </a:t>
            </a:r>
            <a:r>
              <a:rPr lang="en-US" sz="4000" dirty="0" smtClean="0">
                <a:latin typeface="Sassoon Infant Std" charset="0"/>
                <a:ea typeface="Sassoon Infant Std" charset="0"/>
                <a:cs typeface="Sassoon Infant Std" charset="0"/>
              </a:rPr>
              <a:t>Grandmother.</a:t>
            </a:r>
          </a:p>
          <a:p>
            <a:r>
              <a:rPr lang="en-US" sz="4000" dirty="0" smtClean="0">
                <a:latin typeface="Sassoon Infant Std" charset="0"/>
                <a:ea typeface="Sassoon Infant Std" charset="0"/>
                <a:cs typeface="Sassoon Infant Std" charset="0"/>
              </a:rPr>
              <a:t>“Go and wash. It is time to eat.”</a:t>
            </a:r>
          </a:p>
          <a:p>
            <a:endParaRPr lang="en-US" sz="4000" dirty="0" smtClean="0">
              <a:latin typeface="Sassoon Infant Std" charset="0"/>
              <a:ea typeface="Sassoon Infant Std" charset="0"/>
              <a:cs typeface="Sassoon Infant Std" charset="0"/>
            </a:endParaRPr>
          </a:p>
          <a:p>
            <a:r>
              <a:rPr lang="en-US" sz="4000" dirty="0" smtClean="0">
                <a:latin typeface="Sassoon Infant Std" charset="0"/>
                <a:ea typeface="Sassoon Infant Std" charset="0"/>
                <a:cs typeface="Sassoon Infant Std" charset="0"/>
              </a:rPr>
              <a:t>“You boys look funny,”</a:t>
            </a:r>
          </a:p>
          <a:p>
            <a:r>
              <a:rPr lang="en-US" sz="4000" dirty="0">
                <a:latin typeface="Sassoon Infant Std" charset="0"/>
                <a:ea typeface="Sassoon Infant Std" charset="0"/>
                <a:cs typeface="Sassoon Infant Std" charset="0"/>
              </a:rPr>
              <a:t>s</a:t>
            </a:r>
            <a:r>
              <a:rPr lang="en-US" sz="4000" dirty="0" smtClean="0">
                <a:latin typeface="Sassoon Infant Std" charset="0"/>
                <a:ea typeface="Sassoon Infant Std" charset="0"/>
                <a:cs typeface="Sassoon Infant Std" charset="0"/>
              </a:rPr>
              <a:t>aid </a:t>
            </a:r>
            <a:r>
              <a:rPr lang="en-US" sz="4000" dirty="0" err="1" smtClean="0">
                <a:latin typeface="Sassoon Infant Std" charset="0"/>
                <a:ea typeface="Sassoon Infant Std" charset="0"/>
                <a:cs typeface="Sassoon Infant Std" charset="0"/>
              </a:rPr>
              <a:t>Chipo</a:t>
            </a:r>
            <a:r>
              <a:rPr lang="en-US" sz="4000" dirty="0" smtClean="0">
                <a:latin typeface="Sassoon Infant Std" charset="0"/>
                <a:ea typeface="Sassoon Infant Std" charset="0"/>
                <a:cs typeface="Sassoon Infant Std" charset="0"/>
              </a:rPr>
              <a:t>.</a:t>
            </a:r>
          </a:p>
          <a:p>
            <a:r>
              <a:rPr lang="en-US" sz="4000" dirty="0" smtClean="0">
                <a:latin typeface="Sassoon Infant Std" charset="0"/>
                <a:ea typeface="Sassoon Infant Std" charset="0"/>
                <a:cs typeface="Sassoon Infant Std" charset="0"/>
              </a:rPr>
              <a:t>“You are so dirty!</a:t>
            </a:r>
          </a:p>
          <a:p>
            <a:r>
              <a:rPr lang="en-US" sz="4000" dirty="0" smtClean="0">
                <a:latin typeface="Sassoon Infant Std" charset="0"/>
                <a:ea typeface="Sassoon Infant Std" charset="0"/>
                <a:cs typeface="Sassoon Infant Std" charset="0"/>
              </a:rPr>
              <a:t>Funny Grandfather!</a:t>
            </a:r>
          </a:p>
          <a:p>
            <a:r>
              <a:rPr lang="en-US" sz="4000" dirty="0" smtClean="0">
                <a:latin typeface="Sassoon Infant Std" charset="0"/>
                <a:ea typeface="Sassoon Infant Std" charset="0"/>
                <a:cs typeface="Sassoon Infant Std" charset="0"/>
              </a:rPr>
              <a:t>Funny boys!”</a:t>
            </a:r>
            <a:endParaRPr lang="en-US" sz="4000" dirty="0">
              <a:latin typeface="Sassoon Infant Std" charset="0"/>
              <a:ea typeface="Sassoon Infant Std" charset="0"/>
              <a:cs typeface="Sassoon Infant Std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99500" y="2904867"/>
            <a:ext cx="3314700" cy="3662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429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241300"/>
            <a:ext cx="4428120" cy="3962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9950" y="4394855"/>
            <a:ext cx="2338137" cy="20193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991100" y="1003300"/>
            <a:ext cx="664210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Sassoon Infant Std" charset="0"/>
                <a:ea typeface="Sassoon Infant Std" charset="0"/>
                <a:cs typeface="Sassoon Infant Std" charset="0"/>
              </a:rPr>
              <a:t>“Yes,” said Grandfather.</a:t>
            </a:r>
          </a:p>
          <a:p>
            <a:r>
              <a:rPr lang="en-US" sz="4000" dirty="0" smtClean="0">
                <a:latin typeface="Sassoon Infant Std" charset="0"/>
                <a:ea typeface="Sassoon Infant Std" charset="0"/>
                <a:cs typeface="Sassoon Infant Std" charset="0"/>
              </a:rPr>
              <a:t>“I fell in the mud.</a:t>
            </a:r>
          </a:p>
          <a:p>
            <a:r>
              <a:rPr lang="en-US" sz="4000" dirty="0" smtClean="0">
                <a:latin typeface="Sassoon Infant Std" charset="0"/>
                <a:ea typeface="Sassoon Infant Std" charset="0"/>
                <a:cs typeface="Sassoon Infant Std" charset="0"/>
              </a:rPr>
              <a:t>The boys helped me catch the baby pig.</a:t>
            </a:r>
          </a:p>
          <a:p>
            <a:r>
              <a:rPr lang="en-US" sz="4000" dirty="0" smtClean="0">
                <a:latin typeface="Sassoon Infant Std" charset="0"/>
                <a:ea typeface="Sassoon Infant Std" charset="0"/>
                <a:cs typeface="Sassoon Infant Std" charset="0"/>
              </a:rPr>
              <a:t>The baby pig is not hurt now.</a:t>
            </a:r>
          </a:p>
          <a:p>
            <a:r>
              <a:rPr lang="en-US" sz="4000" dirty="0" smtClean="0">
                <a:latin typeface="Sassoon Infant Std" charset="0"/>
                <a:ea typeface="Sassoon Infant Std" charset="0"/>
                <a:cs typeface="Sassoon Infant Std" charset="0"/>
              </a:rPr>
              <a:t>Let us wash, boys.</a:t>
            </a:r>
          </a:p>
          <a:p>
            <a:r>
              <a:rPr lang="en-US" sz="4000" dirty="0" smtClean="0">
                <a:latin typeface="Sassoon Infant Std" charset="0"/>
                <a:ea typeface="Sassoon Infant Std" charset="0"/>
                <a:cs typeface="Sassoon Infant Std" charset="0"/>
              </a:rPr>
              <a:t>Thank you for helping me.”</a:t>
            </a:r>
            <a:endParaRPr lang="en-US" sz="4000" dirty="0">
              <a:latin typeface="Sassoon Infant Std" charset="0"/>
              <a:ea typeface="Sassoon Infant Std" charset="0"/>
              <a:cs typeface="Sassoon Infant St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772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0" y="32362"/>
            <a:ext cx="5829300" cy="6825638"/>
          </a:xfrm>
        </p:spPr>
      </p:pic>
    </p:spTree>
    <p:extLst>
      <p:ext uri="{BB962C8B-B14F-4D97-AF65-F5344CB8AC3E}">
        <p14:creationId xmlns:p14="http://schemas.microsoft.com/office/powerpoint/2010/main" val="1776680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71</TotalTime>
  <Words>316</Words>
  <Application>Microsoft Macintosh PowerPoint</Application>
  <PresentationFormat>Widescreen</PresentationFormat>
  <Paragraphs>51</Paragraphs>
  <Slides>11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Calibri</vt:lpstr>
      <vt:lpstr>Calibri Light</vt:lpstr>
      <vt:lpstr>Sassoon Infant Std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15.0027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9</cp:revision>
  <dcterms:created xsi:type="dcterms:W3CDTF">2020-11-19T14:59:15Z</dcterms:created>
  <dcterms:modified xsi:type="dcterms:W3CDTF">2020-11-19T16:13:03Z</dcterms:modified>
</cp:coreProperties>
</file>