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9" r:id="rId4"/>
    <p:sldId id="260" r:id="rId5"/>
    <p:sldId id="257" r:id="rId6"/>
    <p:sldId id="263" r:id="rId7"/>
    <p:sldId id="258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56"/>
    <p:restoredTop sz="94737"/>
  </p:normalViewPr>
  <p:slideViewPr>
    <p:cSldViewPr snapToGrid="0" snapToObjects="1">
      <p:cViewPr varScale="1">
        <p:scale>
          <a:sx n="84" d="100"/>
          <a:sy n="84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81BF-F5A7-434D-B320-9B3FA8EAB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37093-A481-D04F-866B-864598CD4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3346-A356-A94B-ACD8-E0EB4024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1FB-8AC4-5846-A19D-A499AED578CA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BA2B9-89AD-0241-8F75-DD0E6948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9E90D-281E-274C-B237-ACA2F8BC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408E-75EE-6249-8555-3596318B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94ED-6F1B-4D4B-A40A-B3398D7A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3F5CD-768A-DB41-9695-F8C0C367B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9BF4A-A6ED-0B4E-938E-B74E908E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1FB-8AC4-5846-A19D-A499AED578CA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FE3BB-B4F0-5844-BEBD-36650C4A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1021D-B99C-0B4F-827D-42937422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408E-75EE-6249-8555-3596318B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8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63A42E-7341-9E48-91CD-E83AA9BBD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4FD47-1B6A-CD45-AA93-A7CD41655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054B9-43BB-F74A-8ACD-A1612EF5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1FB-8AC4-5846-A19D-A499AED578CA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CC814-85F1-CC4B-BEEE-BD5BD224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91B28-8780-6B41-9445-48267C06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408E-75EE-6249-8555-3596318B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2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1045-6D93-A448-9F82-145B05A4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6BEEF-9D53-1149-9629-EF3914FF2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91AD3-894E-2A40-851B-24116E67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1FB-8AC4-5846-A19D-A499AED578CA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28680-8B76-944A-BF1B-05A7777F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B2FCB-45F8-C143-A0D9-DD48AFC9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408E-75EE-6249-8555-3596318B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9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BF63-357D-1D46-BF5A-B66E4546F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E5910-0E6F-3D46-B0F1-380D2F2AE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C5D62-B053-FF4E-BD8F-2E55EC1F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1FB-8AC4-5846-A19D-A499AED578CA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9DD00-BA7C-FF4A-86C6-E6E6074F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BB9D9-7782-2B4C-9615-5B991D1A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408E-75EE-6249-8555-3596318B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908E-F0FF-ED49-A749-2D7D770C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48178-A91E-7845-8525-53F765D10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D9B6E-50D0-3347-9613-4B25F985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9E210-2BBC-AF4C-8B0C-33C5066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1FB-8AC4-5846-A19D-A499AED578CA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F264F-B152-2540-9986-0F8DE463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FF5AC-6E66-2C4A-BF55-3A62E0E2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408E-75EE-6249-8555-3596318B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8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E5619-A89A-584F-9B08-2094E4BAA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C8632-04BD-5E4D-B582-E97B51218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D0779-7BBA-224F-A4BB-E997297EF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EDD96-47B0-AA4C-9D4F-E6E0F6D23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B89BDD-BFBD-C140-A334-CBB9058E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9F740-3380-1345-A000-B979B044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1FB-8AC4-5846-A19D-A499AED578CA}" type="datetimeFigureOut">
              <a:rPr lang="en-US" smtClean="0"/>
              <a:t>1/5/22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EF25FA-269F-8A42-AC38-1C8FC3EB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AEF8DD-158C-F84D-B97C-B62CE0A1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408E-75EE-6249-8555-3596318B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7131-E334-824C-B959-21D90BED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739C5-D84C-9345-8ADA-929CB290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1FB-8AC4-5846-A19D-A499AED578CA}" type="datetimeFigureOut">
              <a:rPr lang="en-US" smtClean="0"/>
              <a:t>1/5/22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9AB80-386D-D240-8AC2-E36C9CDF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E1046-457C-6E43-9EC5-512EEEA0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408E-75EE-6249-8555-3596318B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6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7417C-64D9-9544-81ED-1A5F6896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1FB-8AC4-5846-A19D-A499AED578CA}" type="datetimeFigureOut">
              <a:rPr lang="en-US" smtClean="0"/>
              <a:t>1/5/22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EDB6CF-8190-AC4D-908F-74FA0BF2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6865C-96BE-924B-A2C0-07A63CA0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408E-75EE-6249-8555-3596318B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3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0C77-0CD9-9E47-8EB0-71FFFDA5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932BB-38B9-E74F-9B9E-EEFBA6AB6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49F49-370A-DA4D-AEF8-5C8128CE9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0EB29-1276-3F42-B722-CE68962B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1FB-8AC4-5846-A19D-A499AED578CA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DBE79-8B5B-8A44-9327-EE983FDD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6AA49-CACF-E04F-8CE3-A62345990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408E-75EE-6249-8555-3596318B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C907-EDA5-CA46-BA53-44397244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DCA051-35AE-7247-8F57-FA1C58E22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F74C7-0B7C-7540-9666-9FFF056F4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E8104-D95C-3C4E-94BE-DBF8F6C1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B1FB-8AC4-5846-A19D-A499AED578CA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03763-31F3-AE4C-9FD2-8F1B4EBA6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3364F-4350-5E48-8C94-998D7AFAE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408E-75EE-6249-8555-3596318B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5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56382-D7CA-A54C-B25B-05689FCB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CEFAB-EC93-DE44-A7D7-412B3B2CF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67382-E06C-B744-A3A1-5A78BC67A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FB1FB-8AC4-5846-A19D-A499AED578CA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F7D5B-70E1-B846-8B84-FD665F7E9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A8368-7AE9-164D-837F-38AC33C90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2408E-75EE-6249-8555-3596318B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6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EF053-60F1-A045-9BCD-EE447FCCF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1847" y="2742693"/>
            <a:ext cx="4768968" cy="1345720"/>
          </a:xfrm>
          <a:noFill/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Sassoon Infant Std" panose="020B0503020103030203" pitchFamily="34" charset="0"/>
              </a:rPr>
              <a:t>Sunrise Readers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820C6-C5E8-CE40-A128-9916B849E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5860" y="4161701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assoon Infant Std" panose="020B0503020103030203" pitchFamily="34" charset="0"/>
              </a:rPr>
              <a:t>Book Six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childre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7F32F944-3CC9-124F-AF90-DEEAB35B8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01" y="413453"/>
            <a:ext cx="4251921" cy="60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2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FF61F2-FE21-BE41-A6E5-9B2BB1FC6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94" y="0"/>
            <a:ext cx="8472667" cy="6771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539B7-7CBE-3A47-899A-452FC5D0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59" y="5428527"/>
            <a:ext cx="11079865" cy="1342664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  <a:lumMod val="0"/>
                  <a:lumOff val="100000"/>
                </a:schemeClr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Sassoon Infant Std" panose="020B0503020103030203" pitchFamily="34" charset="0"/>
              </a:rPr>
              <a:t>Fun with clothes – talk about: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3880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6A3B1E-C25F-6D4A-A450-22F8E0D17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217" y="53340"/>
            <a:ext cx="8011566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9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07A03-088B-3540-81C5-BD0EBE102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373" y="115748"/>
            <a:ext cx="6829253" cy="651241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A96DE85-8E53-A046-9AF3-7F99D0B9E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300" cy="14478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3545493-6CA8-6747-99A2-008EC6FAF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5816600"/>
            <a:ext cx="2133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8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12F14F5-61EB-A44E-A769-F6DFE28A2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960" y="167640"/>
            <a:ext cx="4983480" cy="647699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7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D366C-4503-594D-BA1E-0EE20D830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5" t="1667" r="3081" b="5999"/>
          <a:stretch/>
        </p:blipFill>
        <p:spPr>
          <a:xfrm>
            <a:off x="3474721" y="320040"/>
            <a:ext cx="4876800" cy="633222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7048496-58F8-A249-AC13-A55EEB583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5816600"/>
            <a:ext cx="2133600" cy="10414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FEBC235-4E74-4F4A-8CB4-A70A0766B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11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1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4D0D3C0C-21A3-984C-BE03-333FD48A0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281" y="1"/>
            <a:ext cx="5318760" cy="681269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71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2F3A14-49EC-784B-A90B-96CB5F31F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040" y="0"/>
            <a:ext cx="5157045" cy="68580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5621AA4-5BE4-564D-B4A8-F64749697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11300" cy="14478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AF6DD4F-6BA8-594C-895F-21C26ED35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5816600"/>
            <a:ext cx="2133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78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11</Words>
  <Application>Microsoft Macintosh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Sassoon Infant Std</vt:lpstr>
      <vt:lpstr>Office Theme</vt:lpstr>
      <vt:lpstr>Sunrise Readers</vt:lpstr>
      <vt:lpstr>Fun with clothes – talk about: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Jenkins</dc:creator>
  <cp:lastModifiedBy>Vivian Jenkins</cp:lastModifiedBy>
  <cp:revision>2</cp:revision>
  <dcterms:created xsi:type="dcterms:W3CDTF">2021-11-23T12:39:39Z</dcterms:created>
  <dcterms:modified xsi:type="dcterms:W3CDTF">2022-01-05T13:41:50Z</dcterms:modified>
</cp:coreProperties>
</file>