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64" r:id="rId12"/>
    <p:sldId id="268" r:id="rId13"/>
    <p:sldId id="266" r:id="rId14"/>
    <p:sldId id="267" r:id="rId15"/>
    <p:sldId id="27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6BCE5-9FF2-A347-9912-48A5F7513CFB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22927-9728-D04A-8542-F2956ACDC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2927-9728-D04A-8542-F2956ACDC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1541-EB6B-A14D-9082-A3198C3958F3}" type="datetime1">
              <a:rPr lang="en-GB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C8AF-F8E7-8242-86ED-3A0D36F2BD4A}" type="datetime1">
              <a:rPr lang="en-GB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889-167C-C642-B090-E3BFCD3A4294}" type="datetime1">
              <a:rPr lang="en-GB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C6C8-C329-BE4B-9DB6-DB71EEEB368C}" type="datetime1">
              <a:rPr lang="en-GB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E3C-C99C-1C43-8878-D0B131301F15}" type="datetime1">
              <a:rPr lang="en-GB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FDB-3FFB-4340-9F1C-642B30866DF7}" type="datetime1">
              <a:rPr lang="en-GB" smtClean="0"/>
              <a:t>24/11/2020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6EE0-4970-CE46-A828-A2E571111DE5}" type="datetime1">
              <a:rPr lang="en-GB" smtClean="0"/>
              <a:t>24/11/2020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F9F6-B7FC-E143-8E9E-EC4FAF862772}" type="datetime1">
              <a:rPr lang="en-GB" smtClean="0"/>
              <a:t>24/11/2020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1C91-A04C-3146-9CF9-7B157E1D78B1}" type="datetime1">
              <a:rPr lang="en-GB" smtClean="0"/>
              <a:t>24/11/2020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1A5C-02C5-D342-B608-8ED65BB17FC6}" type="datetime1">
              <a:rPr lang="en-GB" smtClean="0"/>
              <a:t>24/11/2020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4373-782D-004E-BD2A-1370A7BD50E9}" type="datetime1">
              <a:rPr lang="en-GB" smtClean="0"/>
              <a:t>24/11/2020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5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5413-FAAC-DC4D-BFAA-25C376B22BD9}" type="datetime1">
              <a:rPr lang="en-GB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52B2-C7BB-DE45-A4D3-88A94921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0"/>
            <a:ext cx="6092190" cy="70637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4050"/>
          <a:stretch/>
        </p:blipFill>
        <p:spPr>
          <a:xfrm>
            <a:off x="1360170" y="0"/>
            <a:ext cx="9521189" cy="68579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"/>
          <a:stretch/>
        </p:blipFill>
        <p:spPr>
          <a:xfrm>
            <a:off x="1520190" y="0"/>
            <a:ext cx="928116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89" b="7295"/>
          <a:stretch/>
        </p:blipFill>
        <p:spPr>
          <a:xfrm>
            <a:off x="1691640" y="1"/>
            <a:ext cx="8286750" cy="67779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833247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0" y="0"/>
            <a:ext cx="865250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Tell the story...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90688"/>
            <a:ext cx="10759440" cy="4812982"/>
          </a:xfrm>
        </p:spPr>
        <p:txBody>
          <a:bodyPr>
            <a:normAutofit fontScale="92500"/>
          </a:bodyPr>
          <a:lstStyle/>
          <a:p>
            <a:pPr lvl="0"/>
            <a:r>
              <a:rPr lang="en-US" b="1" u="sng" dirty="0">
                <a:solidFill>
                  <a:srgbClr val="7030A0"/>
                </a:solidFill>
              </a:rPr>
              <a:t>Look at these ‘busy’ pictures and talk about what’s happening</a:t>
            </a:r>
            <a:r>
              <a:rPr lang="en-US" dirty="0"/>
              <a:t>. Teachers/ parents/ children ask questions such as (e.g. Page 19 Fun day at school</a:t>
            </a:r>
            <a:r>
              <a:rPr lang="en-US" dirty="0" smtClean="0"/>
              <a:t>).</a:t>
            </a:r>
            <a:endParaRPr lang="en-GB" dirty="0"/>
          </a:p>
          <a:p>
            <a:pPr lvl="0"/>
            <a:r>
              <a:rPr lang="en-US" dirty="0"/>
              <a:t>Q: What is happening in this picture? </a:t>
            </a:r>
            <a:endParaRPr lang="en-GB" dirty="0"/>
          </a:p>
          <a:p>
            <a:pPr lvl="0"/>
            <a:r>
              <a:rPr lang="en-US" dirty="0"/>
              <a:t>Where are they? </a:t>
            </a:r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dirty="0" smtClean="0"/>
              <a:t>know this? 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kind of day is it? </a:t>
            </a:r>
            <a:endParaRPr lang="en-US" dirty="0" smtClean="0"/>
          </a:p>
          <a:p>
            <a:pPr lvl="0"/>
            <a:r>
              <a:rPr lang="en-US" dirty="0" smtClean="0"/>
              <a:t>Who </a:t>
            </a:r>
            <a:r>
              <a:rPr lang="en-US" dirty="0"/>
              <a:t>is in the picture? </a:t>
            </a:r>
            <a:endParaRPr lang="en-US" dirty="0" smtClean="0"/>
          </a:p>
          <a:p>
            <a:pPr lvl="0"/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they doing?</a:t>
            </a:r>
          </a:p>
          <a:p>
            <a:pPr lvl="0"/>
            <a:r>
              <a:rPr lang="en-US" dirty="0" smtClean="0"/>
              <a:t>Why are they doing this?</a:t>
            </a:r>
          </a:p>
          <a:p>
            <a:pPr lvl="0"/>
            <a:r>
              <a:rPr lang="en-US" dirty="0" smtClean="0"/>
              <a:t>Would </a:t>
            </a:r>
            <a:r>
              <a:rPr lang="en-US" b="1" i="1" dirty="0" smtClean="0"/>
              <a:t>you</a:t>
            </a:r>
            <a:r>
              <a:rPr lang="en-US" dirty="0" smtClean="0"/>
              <a:t> like to do this? Why?</a:t>
            </a:r>
          </a:p>
          <a:p>
            <a:pPr lvl="0"/>
            <a:r>
              <a:rPr lang="en-US" dirty="0" smtClean="0"/>
              <a:t>What might happen next?</a:t>
            </a: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90" y="0"/>
            <a:ext cx="886968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0" y="0"/>
            <a:ext cx="6880860" cy="6721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9246870" cy="66408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0" y="114300"/>
            <a:ext cx="902970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37160"/>
            <a:ext cx="6149340" cy="672084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0" y="0"/>
            <a:ext cx="6366509" cy="675513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5772149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0"/>
            <a:ext cx="642366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0"/>
            <a:ext cx="772668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42900" y="1348740"/>
            <a:ext cx="9829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charset="0"/>
                <a:ea typeface="Sassoon Infant Std" charset="0"/>
                <a:cs typeface="Sassoon Infant Std" charset="0"/>
              </a:rPr>
              <a:t>Let us talk </a:t>
            </a:r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charset="0"/>
                <a:ea typeface="Sassoon Infant Std" charset="0"/>
                <a:cs typeface="Sassoon Infant Std" charset="0"/>
              </a:rPr>
              <a:t>...</a:t>
            </a:r>
            <a:endParaRPr lang="en-US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Feelings/ Emotions 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7030A0"/>
                </a:solidFill>
              </a:rPr>
              <a:t>Words for learners, teachers and parents to think about: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Give lots of praise for the learners’ efforts to use and identify words that correctly express the emotions in these story pictures.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Be encouraging. Make the most of every answer </a:t>
            </a:r>
            <a:r>
              <a:rPr lang="mr-IN" dirty="0" smtClean="0"/>
              <a:t>–</a:t>
            </a:r>
            <a:r>
              <a:rPr lang="en-US" dirty="0" smtClean="0"/>
              <a:t> children may observe how </a:t>
            </a:r>
            <a:r>
              <a:rPr lang="en-US" i="1" dirty="0" smtClean="0"/>
              <a:t>they</a:t>
            </a:r>
            <a:r>
              <a:rPr lang="en-US" dirty="0" smtClean="0"/>
              <a:t> would feel in this situation, rather than what they see in the picture.)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learners cannot </a:t>
            </a:r>
            <a:r>
              <a:rPr lang="en-US" dirty="0" err="1" smtClean="0"/>
              <a:t>recognise</a:t>
            </a:r>
            <a:r>
              <a:rPr lang="en-US" dirty="0" smtClean="0"/>
              <a:t> or read these words, but they may be part of their spoken vocabulary.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Other words than these may be used: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Sassoon Infant Std" charset="0"/>
                <a:ea typeface="Sassoon Infant Std" charset="0"/>
                <a:cs typeface="Sassoon Infant Std" charset="0"/>
              </a:rPr>
              <a:t>sad   happy   angry   cross   afraid   frightened   guilty (‘bad’)   </a:t>
            </a:r>
            <a:endParaRPr lang="en-US" b="1" dirty="0">
              <a:solidFill>
                <a:srgbClr val="002060"/>
              </a:solidFill>
              <a:latin typeface="Sassoon Infant Std" charset="0"/>
              <a:ea typeface="Sassoon Infant Std" charset="0"/>
              <a:cs typeface="Sassoon Infant St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52B2-C7BB-DE45-A4D3-88A949210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220</Words>
  <Application>Microsoft Macintosh PowerPoint</Application>
  <PresentationFormat>Widescreen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Mangal</vt:lpstr>
      <vt:lpstr>Sassoon Infant Std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Feelings/ Emotions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Tell the story...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2020-11-19T16:16:50Z</dcterms:created>
  <dcterms:modified xsi:type="dcterms:W3CDTF">2020-11-24T14:08:52Z</dcterms:modified>
</cp:coreProperties>
</file>