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71" r:id="rId12"/>
    <p:sldId id="272" r:id="rId13"/>
    <p:sldId id="273" r:id="rId14"/>
    <p:sldId id="263" r:id="rId15"/>
    <p:sldId id="265" r:id="rId16"/>
    <p:sldId id="267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9"/>
  </p:normalViewPr>
  <p:slideViewPr>
    <p:cSldViewPr snapToGrid="0" snapToObjects="1">
      <p:cViewPr>
        <p:scale>
          <a:sx n="80" d="100"/>
          <a:sy n="80" d="100"/>
        </p:scale>
        <p:origin x="6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6DBB2-69EB-AA41-AC19-E5DDE78E369F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6D7C-6E5E-5646-ABCC-9A0FC587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88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32" y="0"/>
            <a:ext cx="56307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673389" y="4090737"/>
            <a:ext cx="2518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Can you find this?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A yellow boat.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A green bus.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Two red cars.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Two blue cars.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Red says stop.</a:t>
            </a:r>
          </a:p>
          <a:p>
            <a:r>
              <a:rPr lang="en-US" sz="2400" b="1" dirty="0" smtClean="0">
                <a:latin typeface="Sassoon Infant Std" charset="0"/>
                <a:ea typeface="Sassoon Infant Std" charset="0"/>
                <a:cs typeface="Sassoon Infant Std" charset="0"/>
              </a:rPr>
              <a:t>Green says go.</a:t>
            </a:r>
            <a:endParaRPr lang="en-US" sz="2400" b="1" dirty="0">
              <a:latin typeface="Sassoon Infant Std" charset="0"/>
              <a:ea typeface="Sassoon Infant Std" charset="0"/>
              <a:cs typeface="Sassoon Infan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7" y="0"/>
            <a:ext cx="7283116" cy="6858000"/>
          </a:xfrm>
        </p:spPr>
      </p:pic>
    </p:spTree>
    <p:extLst>
      <p:ext uri="{BB962C8B-B14F-4D97-AF65-F5344CB8AC3E}">
        <p14:creationId xmlns:p14="http://schemas.microsoft.com/office/powerpoint/2010/main" val="1684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7" y="0"/>
            <a:ext cx="7090611" cy="6994358"/>
          </a:xfrm>
        </p:spPr>
      </p:pic>
    </p:spTree>
    <p:extLst>
      <p:ext uri="{BB962C8B-B14F-4D97-AF65-F5344CB8AC3E}">
        <p14:creationId xmlns:p14="http://schemas.microsoft.com/office/powerpoint/2010/main" val="7979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4" y="32084"/>
            <a:ext cx="6641432" cy="6858000"/>
          </a:xfrm>
        </p:spPr>
      </p:pic>
    </p:spTree>
    <p:extLst>
      <p:ext uri="{BB962C8B-B14F-4D97-AF65-F5344CB8AC3E}">
        <p14:creationId xmlns:p14="http://schemas.microsoft.com/office/powerpoint/2010/main" val="16940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26" y="0"/>
            <a:ext cx="5630779" cy="6858000"/>
          </a:xfrm>
        </p:spPr>
      </p:pic>
    </p:spTree>
    <p:extLst>
      <p:ext uri="{BB962C8B-B14F-4D97-AF65-F5344CB8AC3E}">
        <p14:creationId xmlns:p14="http://schemas.microsoft.com/office/powerpoint/2010/main" val="6249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0" y="-144380"/>
            <a:ext cx="5518484" cy="7002379"/>
          </a:xfrm>
        </p:spPr>
      </p:pic>
    </p:spTree>
    <p:extLst>
      <p:ext uri="{BB962C8B-B14F-4D97-AF65-F5344CB8AC3E}">
        <p14:creationId xmlns:p14="http://schemas.microsoft.com/office/powerpoint/2010/main" val="334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-256674"/>
            <a:ext cx="5358063" cy="7234990"/>
          </a:xfrm>
        </p:spPr>
      </p:pic>
    </p:spTree>
    <p:extLst>
      <p:ext uri="{BB962C8B-B14F-4D97-AF65-F5344CB8AC3E}">
        <p14:creationId xmlns:p14="http://schemas.microsoft.com/office/powerpoint/2010/main" val="15889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5" y="-352926"/>
            <a:ext cx="6063914" cy="7210926"/>
          </a:xfrm>
        </p:spPr>
      </p:pic>
    </p:spTree>
    <p:extLst>
      <p:ext uri="{BB962C8B-B14F-4D97-AF65-F5344CB8AC3E}">
        <p14:creationId xmlns:p14="http://schemas.microsoft.com/office/powerpoint/2010/main" val="889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17" y="-224590"/>
            <a:ext cx="6208294" cy="7082589"/>
          </a:xfrm>
        </p:spPr>
      </p:pic>
    </p:spTree>
    <p:extLst>
      <p:ext uri="{BB962C8B-B14F-4D97-AF65-F5344CB8AC3E}">
        <p14:creationId xmlns:p14="http://schemas.microsoft.com/office/powerpoint/2010/main" val="5589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r="1755" b="3642"/>
          <a:stretch/>
        </p:blipFill>
        <p:spPr>
          <a:xfrm>
            <a:off x="2791326" y="-1"/>
            <a:ext cx="6288506" cy="6858001"/>
          </a:xfrm>
        </p:spPr>
      </p:pic>
      <p:sp>
        <p:nvSpPr>
          <p:cNvPr id="5" name="TextBox 4"/>
          <p:cNvSpPr txBox="1"/>
          <p:nvPr/>
        </p:nvSpPr>
        <p:spPr>
          <a:xfrm>
            <a:off x="304799" y="272716"/>
            <a:ext cx="28875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assoon Infant Std" charset="0"/>
                <a:ea typeface="Sassoon Infant Std" charset="0"/>
                <a:cs typeface="Sassoon Infant Std" charset="0"/>
              </a:rPr>
              <a:t>Aunt Pat</a:t>
            </a:r>
            <a:r>
              <a:rPr lang="en-US" sz="3600" b="1" dirty="0" smtClean="0">
                <a:latin typeface="Sassoon Infant Std" charset="0"/>
                <a:ea typeface="Sassoon Infant Std" charset="0"/>
                <a:cs typeface="Sassoon Infant Std" charset="0"/>
              </a:rPr>
              <a:t>.</a:t>
            </a:r>
          </a:p>
          <a:p>
            <a:endParaRPr lang="en-US" sz="3600" b="1" dirty="0" smtClean="0">
              <a:latin typeface="Sassoon Infant Std" charset="0"/>
              <a:ea typeface="Sassoon Infant Std" charset="0"/>
              <a:cs typeface="Sassoon Infant Std" charset="0"/>
            </a:endParaRPr>
          </a:p>
          <a:p>
            <a:r>
              <a:rPr lang="en-US" sz="3600" b="1" dirty="0" smtClean="0">
                <a:latin typeface="Sassoon Infant Std" charset="0"/>
                <a:ea typeface="Sassoon Infant Std" charset="0"/>
                <a:cs typeface="Sassoon Infant Std" charset="0"/>
              </a:rPr>
              <a:t>What is Aunt Pat’s work?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08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4" y="0"/>
            <a:ext cx="66253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2715" y="336884"/>
            <a:ext cx="31923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assoon Infant Std" charset="0"/>
                <a:ea typeface="Sassoon Infant Std" charset="0"/>
                <a:cs typeface="Sassoon Infant Std" charset="0"/>
              </a:rPr>
              <a:t>Uncle Tim.</a:t>
            </a:r>
          </a:p>
          <a:p>
            <a:endParaRPr lang="en-US" sz="3200" b="1" dirty="0">
              <a:latin typeface="Sassoon Infant Std" charset="0"/>
              <a:ea typeface="Sassoon Infant Std" charset="0"/>
              <a:cs typeface="Sassoon Infant Std" charset="0"/>
            </a:endParaRPr>
          </a:p>
          <a:p>
            <a:r>
              <a:rPr lang="en-US" sz="3600" b="1" dirty="0" smtClean="0">
                <a:latin typeface="Sassoon Infant Std" charset="0"/>
                <a:ea typeface="Sassoon Infant Std" charset="0"/>
                <a:cs typeface="Sassoon Infant Std" charset="0"/>
              </a:rPr>
              <a:t>What is </a:t>
            </a:r>
          </a:p>
          <a:p>
            <a:r>
              <a:rPr lang="en-US" sz="3600" b="1" dirty="0" smtClean="0">
                <a:latin typeface="Sassoon Infant Std" charset="0"/>
                <a:ea typeface="Sassoon Infant Std" charset="0"/>
                <a:cs typeface="Sassoon Infant Std" charset="0"/>
              </a:rPr>
              <a:t>Uncle Tim’s work?</a:t>
            </a:r>
            <a:endParaRPr lang="en-US" sz="3600" b="1" dirty="0">
              <a:latin typeface="Sassoon Infant Std" charset="0"/>
              <a:ea typeface="Sassoon Infant Std" charset="0"/>
              <a:cs typeface="Sassoon Infan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1" y="0"/>
            <a:ext cx="5500688" cy="6858000"/>
          </a:xfrm>
        </p:spPr>
      </p:pic>
    </p:spTree>
    <p:extLst>
      <p:ext uri="{BB962C8B-B14F-4D97-AF65-F5344CB8AC3E}">
        <p14:creationId xmlns:p14="http://schemas.microsoft.com/office/powerpoint/2010/main" val="7889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6" y="0"/>
            <a:ext cx="5329238" cy="6858000"/>
          </a:xfrm>
        </p:spPr>
      </p:pic>
    </p:spTree>
    <p:extLst>
      <p:ext uri="{BB962C8B-B14F-4D97-AF65-F5344CB8AC3E}">
        <p14:creationId xmlns:p14="http://schemas.microsoft.com/office/powerpoint/2010/main" val="6708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0"/>
            <a:ext cx="5843587" cy="6858000"/>
          </a:xfrm>
        </p:spPr>
      </p:pic>
    </p:spTree>
    <p:extLst>
      <p:ext uri="{BB962C8B-B14F-4D97-AF65-F5344CB8AC3E}">
        <p14:creationId xmlns:p14="http://schemas.microsoft.com/office/powerpoint/2010/main" val="20624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4" y="0"/>
            <a:ext cx="5786436" cy="6858000"/>
          </a:xfrm>
        </p:spPr>
      </p:pic>
    </p:spTree>
    <p:extLst>
      <p:ext uri="{BB962C8B-B14F-4D97-AF65-F5344CB8AC3E}">
        <p14:creationId xmlns:p14="http://schemas.microsoft.com/office/powerpoint/2010/main" val="19364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443538" cy="6858000"/>
          </a:xfrm>
        </p:spPr>
      </p:pic>
    </p:spTree>
    <p:extLst>
      <p:ext uri="{BB962C8B-B14F-4D97-AF65-F5344CB8AC3E}">
        <p14:creationId xmlns:p14="http://schemas.microsoft.com/office/powerpoint/2010/main" val="6278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-142876"/>
            <a:ext cx="5400675" cy="7000875"/>
          </a:xfrm>
        </p:spPr>
      </p:pic>
      <p:sp>
        <p:nvSpPr>
          <p:cNvPr id="5" name="TextBox 4"/>
          <p:cNvSpPr txBox="1"/>
          <p:nvPr/>
        </p:nvSpPr>
        <p:spPr>
          <a:xfrm>
            <a:off x="9360819" y="4432281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assoon Infant Std" charset="0"/>
                <a:ea typeface="Sassoon Infant Std" charset="0"/>
                <a:cs typeface="Sassoon Infant Std" charset="0"/>
              </a:rPr>
              <a:t>Yes, yes.</a:t>
            </a:r>
          </a:p>
          <a:p>
            <a:r>
              <a:rPr lang="en-US" sz="2800" dirty="0" smtClean="0">
                <a:latin typeface="Sassoon Infant Std" charset="0"/>
                <a:ea typeface="Sassoon Infant Std" charset="0"/>
                <a:cs typeface="Sassoon Infant Std" charset="0"/>
              </a:rPr>
              <a:t>I can!</a:t>
            </a:r>
            <a:endParaRPr lang="en-US" sz="2800" dirty="0">
              <a:latin typeface="Sassoon Infant Std" charset="0"/>
              <a:ea typeface="Sassoon Infant Std" charset="0"/>
              <a:cs typeface="Sassoon Infant Std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515350" y="53863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</Words>
  <Application>Microsoft Macintosh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Sassoon Infant Std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Play</dc:title>
  <dc:creator>Microsoft Office User</dc:creator>
  <cp:lastModifiedBy>Microsoft Office User</cp:lastModifiedBy>
  <cp:revision>4</cp:revision>
  <dcterms:created xsi:type="dcterms:W3CDTF">2020-11-07T16:08:05Z</dcterms:created>
  <dcterms:modified xsi:type="dcterms:W3CDTF">2020-11-07T16:45:38Z</dcterms:modified>
</cp:coreProperties>
</file>