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784F-1655-D244-8289-D326FA54C56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9856-1EA5-F24C-B78C-D86501BD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" b="8166"/>
          <a:stretch/>
        </p:blipFill>
        <p:spPr>
          <a:xfrm>
            <a:off x="2400300" y="0"/>
            <a:ext cx="67322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436" y="349980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The Sunrise Family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092440" cy="67094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Here is Aunt Pat.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9" b="14604"/>
          <a:stretch/>
        </p:blipFill>
        <p:spPr>
          <a:xfrm>
            <a:off x="1649730" y="1"/>
            <a:ext cx="936879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Here is Mother.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30" y="0"/>
            <a:ext cx="900684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Here is Grandmother.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0"/>
            <a:ext cx="8652510" cy="73037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" y="5245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Here is Father.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" b="4234"/>
          <a:stretch/>
        </p:blipFill>
        <p:spPr>
          <a:xfrm>
            <a:off x="2228850" y="0"/>
            <a:ext cx="7429499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399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We like to work.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" b="898"/>
          <a:stretch/>
        </p:blipFill>
        <p:spPr>
          <a:xfrm>
            <a:off x="2274570" y="0"/>
            <a:ext cx="787527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Here is Mother.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0"/>
            <a:ext cx="7955279" cy="6766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771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Help Mother work.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" b="2112"/>
          <a:stretch/>
        </p:blipFill>
        <p:spPr>
          <a:xfrm>
            <a:off x="2537460" y="0"/>
            <a:ext cx="688086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54400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Here is Uncle Tim.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 b="3778"/>
          <a:stretch/>
        </p:blipFill>
        <p:spPr>
          <a:xfrm>
            <a:off x="2344505" y="0"/>
            <a:ext cx="750299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52914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See Uncle Tim help.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</Words>
  <Application>Microsoft Macintosh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The Sunrise Family</vt:lpstr>
      <vt:lpstr>Here is Mother.</vt:lpstr>
      <vt:lpstr>Here is Grandmother.</vt:lpstr>
      <vt:lpstr>Here is Father.</vt:lpstr>
      <vt:lpstr>We like to work.</vt:lpstr>
      <vt:lpstr>Here is Mother.</vt:lpstr>
      <vt:lpstr>Help Mother work.</vt:lpstr>
      <vt:lpstr>Here is Uncle Tim.</vt:lpstr>
      <vt:lpstr>See Uncle Tim help.</vt:lpstr>
      <vt:lpstr>Here is Aunt Pat.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Sunrise Family</dc:title>
  <dc:creator>Microsoft Office User</dc:creator>
  <cp:lastModifiedBy>Microsoft Office User</cp:lastModifiedBy>
  <cp:revision>5</cp:revision>
  <dcterms:created xsi:type="dcterms:W3CDTF">2020-10-27T14:51:49Z</dcterms:created>
  <dcterms:modified xsi:type="dcterms:W3CDTF">2020-10-27T15:33:38Z</dcterms:modified>
</cp:coreProperties>
</file>